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66" r:id="rId3"/>
    <p:sldId id="265" r:id="rId4"/>
  </p:sldIdLst>
  <p:sldSz cx="9144000" cy="6858000" type="screen4x3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1" d="100"/>
          <a:sy n="101" d="100"/>
        </p:scale>
        <p:origin x="1648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9C72AD9-5EAD-45DA-8173-69959A0A8FDC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EC87F18-ADDF-4254-ABC5-E105D6B259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637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D23E0-7D16-4991-85A1-9F2B0BD19F66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35DDB-1929-4957-8536-6C5BB0CD96A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478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DCB54-205A-4A19-BAD6-F69FF11BF0B7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864C2-70CD-483A-A640-8B8DAE06AE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23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DCDB-5C0C-4E71-BC8A-172116EBF4D6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9B24B-F4F8-4B4B-897E-88AF7AFA14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994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51683-94D9-4471-A7A7-F09F0D2A0B5C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F2FEB-A3E7-4826-B782-E676C70C66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04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EAAC6-C798-4734-8CC0-5AB4B8519F4E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A3E79-0B7B-4911-8F82-7B381FB0FA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51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0D166-684A-4CA0-9377-946D96A1DE4F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7B00C-6E06-4A58-A3FB-FEDB6B6C14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27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E6730-09C2-418C-9AB6-ACBBB5E5E9EF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C2A0C-1B99-4BA3-A533-764F62E453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254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367D9-5176-47BA-A251-E9D692D4588E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0D6BE-6ECA-40CB-A5BE-74370D43591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69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32191-A488-4CD2-A871-B7AFEB0CAEEC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51930-E3C0-43EA-8BB2-2EBB186C0AF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94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989F0-D07C-4F0B-B030-1FE92F5CB180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1F652-3FE5-4B25-BD09-FC3B171D61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058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D3AE-5431-450C-96C9-06841B71D2DE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96573-C00E-4834-886C-E627D85B81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1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193F06B-60FB-42CF-9081-462AF4BCB573}" type="datetimeFigureOut">
              <a:rPr lang="ko-KR" altLang="en-US"/>
              <a:pPr>
                <a:defRPr/>
              </a:pPr>
              <a:t>2023-02-01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674481E-8754-48D3-91F8-9B26FD4020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812" y="1147763"/>
            <a:ext cx="6264276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>
                <a:solidFill>
                  <a:schemeClr val="bg2">
                    <a:lumMod val="25000"/>
                  </a:schemeClr>
                </a:solidFill>
                <a:latin typeface="Verdana" pitchFamily="34" charset="0"/>
                <a:ea typeface="+mn-ea"/>
              </a:rPr>
              <a:t>2023 </a:t>
            </a:r>
            <a:r>
              <a:rPr kumimoji="0" lang="ko-KR" altLang="en-US" sz="20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ea typeface="+mn-ea"/>
              </a:rPr>
              <a:t>해외박람회 참가지원</a:t>
            </a:r>
            <a:endParaRPr kumimoji="0" lang="en-US" altLang="ko-KR" sz="2000" b="1" dirty="0">
              <a:solidFill>
                <a:schemeClr val="bg2">
                  <a:lumMod val="25000"/>
                </a:schemeClr>
              </a:solidFill>
              <a:latin typeface="Verdana" pitchFamily="34" charset="0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>
              <a:solidFill>
                <a:schemeClr val="bg2">
                  <a:lumMod val="25000"/>
                </a:schemeClr>
              </a:solidFill>
              <a:latin typeface="Verdana" pitchFamily="34" charset="0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solidFill>
                  <a:schemeClr val="accent6"/>
                </a:solidFill>
                <a:latin typeface="Verdana" pitchFamily="34" charset="0"/>
                <a:ea typeface="+mn-ea"/>
              </a:rPr>
              <a:t>KOREA CRAFT &amp; DESIGN FOUNDATION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813" y="4221163"/>
            <a:ext cx="6264275" cy="9239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>
                <a:latin typeface="+mn-ea"/>
                <a:ea typeface="+mn-ea"/>
              </a:rPr>
              <a:t>신청 단체명</a:t>
            </a:r>
            <a:r>
              <a:rPr lang="en-US" altLang="ko-KR" dirty="0">
                <a:latin typeface="+mn-ea"/>
                <a:ea typeface="+mn-ea"/>
              </a:rPr>
              <a:t>(</a:t>
            </a:r>
            <a:r>
              <a:rPr lang="ko-KR" altLang="en-US" dirty="0">
                <a:latin typeface="+mn-ea"/>
                <a:ea typeface="+mn-ea"/>
              </a:rPr>
              <a:t>국문</a:t>
            </a:r>
            <a:r>
              <a:rPr lang="en-US" altLang="ko-KR" dirty="0">
                <a:latin typeface="+mn-ea"/>
                <a:ea typeface="+mn-ea"/>
              </a:rPr>
              <a:t>) :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dirty="0">
                <a:latin typeface="+mn-ea"/>
                <a:ea typeface="+mn-ea"/>
              </a:rPr>
              <a:t>               (</a:t>
            </a:r>
            <a:r>
              <a:rPr lang="ko-KR" altLang="en-US" dirty="0">
                <a:latin typeface="+mn-ea"/>
                <a:ea typeface="+mn-ea"/>
              </a:rPr>
              <a:t>영문</a:t>
            </a:r>
            <a:r>
              <a:rPr lang="en-US" altLang="ko-KR" dirty="0">
                <a:latin typeface="+mn-ea"/>
                <a:ea typeface="+mn-ea"/>
              </a:rPr>
              <a:t>) :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33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5651500" y="0"/>
            <a:ext cx="3457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kumimoji="0" lang="en-US" altLang="ko-KR" sz="1200" b="1">
                <a:solidFill>
                  <a:srgbClr val="DDD9C3"/>
                </a:solidFill>
                <a:latin typeface="Arial" charset="0"/>
                <a:ea typeface="Kozuka Gothic Pro M" pitchFamily="34" charset="-128"/>
                <a:cs typeface="Arial" charset="0"/>
              </a:rPr>
              <a:t>Korean Craft Design Foundation</a:t>
            </a:r>
            <a:endParaRPr kumimoji="0" lang="ko-KR" altLang="en-US" sz="1200" b="1">
              <a:solidFill>
                <a:srgbClr val="DDD9C3"/>
              </a:solidFill>
              <a:latin typeface="Arial" charset="0"/>
              <a:ea typeface="Kozuka Gothic Pro M" pitchFamily="34" charset="-128"/>
              <a:cs typeface="Arial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657593"/>
              </p:ext>
            </p:extLst>
          </p:nvPr>
        </p:nvGraphicFramePr>
        <p:xfrm>
          <a:off x="683568" y="1700808"/>
          <a:ext cx="7776865" cy="446449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5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이름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생년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성별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세부분야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출품작 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000</a:t>
                      </a:r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1980</a:t>
                      </a:r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여</a:t>
                      </a:r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도자</a:t>
                      </a:r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</a:t>
                      </a:r>
                      <a:r>
                        <a:rPr lang="ko-KR" altLang="en-US" sz="1200" dirty="0"/>
                        <a:t>점</a:t>
                      </a:r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1155466"/>
            <a:ext cx="48965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ea typeface="+mn-ea"/>
              </a:rPr>
              <a:t>  참여 작가 리스트 </a:t>
            </a:r>
            <a:r>
              <a:rPr kumimoji="0" lang="en-US" altLang="ko-KR" sz="16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ea typeface="+mn-ea"/>
              </a:rPr>
              <a:t>(</a:t>
            </a:r>
            <a:r>
              <a:rPr kumimoji="0" lang="ko-KR" altLang="en-US" sz="16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ea typeface="+mn-ea"/>
              </a:rPr>
              <a:t>페이지 추가 가능</a:t>
            </a:r>
            <a:r>
              <a:rPr kumimoji="0" lang="en-US" altLang="ko-KR" sz="16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  <a:ea typeface="+mn-ea"/>
              </a:rPr>
              <a:t>)</a:t>
            </a:r>
            <a:endParaRPr kumimoji="0" lang="en-US" altLang="ko-KR" sz="1600" b="1" dirty="0">
              <a:solidFill>
                <a:schemeClr val="accent3">
                  <a:lumMod val="75000"/>
                </a:schemeClr>
              </a:solidFill>
              <a:latin typeface="Verdana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9865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33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5445125"/>
            <a:ext cx="9144000" cy="730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5651500" y="0"/>
            <a:ext cx="3457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kumimoji="0" lang="en-US" altLang="ko-KR" sz="1200" b="1">
                <a:solidFill>
                  <a:srgbClr val="DDD9C3"/>
                </a:solidFill>
                <a:latin typeface="Arial" charset="0"/>
                <a:ea typeface="Kozuka Gothic Pro M" pitchFamily="34" charset="-128"/>
                <a:cs typeface="Arial" charset="0"/>
              </a:rPr>
              <a:t>Korean Craft Design Foundation</a:t>
            </a:r>
            <a:endParaRPr kumimoji="0" lang="ko-KR" altLang="en-US" sz="1200" b="1">
              <a:solidFill>
                <a:srgbClr val="DDD9C3"/>
              </a:solidFill>
              <a:latin typeface="Arial" charset="0"/>
              <a:ea typeface="Kozuka Gothic Pro M" pitchFamily="34" charset="-128"/>
              <a:cs typeface="Arial" charset="0"/>
            </a:endParaRPr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1979613" y="2133600"/>
            <a:ext cx="5473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dirty="0">
                <a:solidFill>
                  <a:srgbClr val="C00000"/>
                </a:solidFill>
                <a:latin typeface="돋움" pitchFamily="50" charset="-127"/>
                <a:ea typeface="돋움" pitchFamily="50" charset="-127"/>
              </a:rPr>
              <a:t>“</a:t>
            </a:r>
            <a:r>
              <a:rPr lang="ko-KR" altLang="en-US" dirty="0">
                <a:solidFill>
                  <a:srgbClr val="C00000"/>
                </a:solidFill>
                <a:latin typeface="돋움" pitchFamily="50" charset="-127"/>
                <a:ea typeface="돋움" pitchFamily="50" charset="-127"/>
              </a:rPr>
              <a:t>이미지 첨부</a:t>
            </a:r>
            <a:r>
              <a:rPr lang="en-US" altLang="ko-KR" dirty="0">
                <a:solidFill>
                  <a:srgbClr val="C00000"/>
                </a:solidFill>
                <a:latin typeface="돋움" pitchFamily="50" charset="-127"/>
                <a:ea typeface="돋움" pitchFamily="50" charset="-127"/>
              </a:rPr>
              <a:t>”</a:t>
            </a:r>
          </a:p>
          <a:p>
            <a:pPr algn="ctr" eaLnBrk="1" hangingPunct="1"/>
            <a:endParaRPr lang="en-US" altLang="ko-KR" dirty="0">
              <a:solidFill>
                <a:srgbClr val="C00000"/>
              </a:solidFill>
              <a:latin typeface="돋움" pitchFamily="50" charset="-127"/>
              <a:ea typeface="돋움" pitchFamily="50" charset="-127"/>
            </a:endParaRPr>
          </a:p>
          <a:p>
            <a:pPr algn="ctr" eaLnBrk="1" hangingPunct="1"/>
            <a:r>
              <a:rPr lang="ko-KR" altLang="en-US" dirty="0">
                <a:solidFill>
                  <a:srgbClr val="C00000"/>
                </a:solidFill>
                <a:latin typeface="돋움" pitchFamily="50" charset="-127"/>
                <a:ea typeface="돋움" pitchFamily="50" charset="-127"/>
              </a:rPr>
              <a:t>이하 페이지에 동일하게 적용</a:t>
            </a:r>
          </a:p>
        </p:txBody>
      </p:sp>
      <p:sp>
        <p:nvSpPr>
          <p:cNvPr id="3079" name="TextBox 10"/>
          <p:cNvSpPr txBox="1">
            <a:spLocks noChangeArrowheads="1"/>
          </p:cNvSpPr>
          <p:nvPr/>
        </p:nvSpPr>
        <p:spPr bwMode="auto">
          <a:xfrm>
            <a:off x="539750" y="5594944"/>
            <a:ext cx="3744913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100" dirty="0" err="1">
                <a:latin typeface="나눔고딕 ExtraBold" pitchFamily="50" charset="-127"/>
                <a:ea typeface="나눔고딕 ExtraBold" pitchFamily="50" charset="-127"/>
              </a:rPr>
              <a:t>작품명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(title) : </a:t>
            </a:r>
            <a:r>
              <a:rPr lang="ko-KR" altLang="en-US" sz="11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모든 항목에 국문</a:t>
            </a:r>
            <a:r>
              <a:rPr lang="en-US" altLang="ko-KR" sz="11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영문 함께 표기</a:t>
            </a:r>
            <a:endParaRPr lang="en-US" altLang="ko-KR" sz="110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 작가 가격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원화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: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 작업연도 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: </a:t>
            </a:r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4500563" y="5594944"/>
            <a:ext cx="4175125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 재질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(material) :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 사이즈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(size) : cm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100" dirty="0">
                <a:latin typeface="나눔고딕 ExtraBold" pitchFamily="50" charset="-127"/>
                <a:ea typeface="나눔고딕 ExtraBold" pitchFamily="50" charset="-127"/>
              </a:rPr>
              <a:t>용도</a:t>
            </a:r>
            <a:r>
              <a:rPr lang="en-US" altLang="ko-KR" sz="1100" dirty="0">
                <a:latin typeface="나눔고딕 ExtraBold" pitchFamily="50" charset="-127"/>
                <a:ea typeface="나눔고딕 ExtraBold" pitchFamily="50" charset="-127"/>
              </a:rPr>
              <a:t>(use) 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2727</TotalTime>
  <Words>98</Words>
  <Application>Microsoft Office PowerPoint</Application>
  <PresentationFormat>화면 슬라이드 쇼(4:3)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Kozuka Gothic Pro M</vt:lpstr>
      <vt:lpstr>굴림</vt:lpstr>
      <vt:lpstr>나눔고딕 ExtraBold</vt:lpstr>
      <vt:lpstr>돋움</vt:lpstr>
      <vt:lpstr>맑은 고딕</vt:lpstr>
      <vt:lpstr>Arial</vt:lpstr>
      <vt:lpstr>Verdana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Owner</cp:lastModifiedBy>
  <cp:revision>211</cp:revision>
  <dcterms:created xsi:type="dcterms:W3CDTF">2012-10-10T06:06:05Z</dcterms:created>
  <dcterms:modified xsi:type="dcterms:W3CDTF">2023-02-01T06:21:39Z</dcterms:modified>
</cp:coreProperties>
</file>